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9" r:id="rId2"/>
    <p:sldId id="260" r:id="rId3"/>
    <p:sldId id="264" r:id="rId4"/>
    <p:sldId id="265" r:id="rId5"/>
    <p:sldId id="266" r:id="rId6"/>
    <p:sldId id="267" r:id="rId7"/>
    <p:sldId id="268" r:id="rId8"/>
    <p:sldId id="269" r:id="rId9"/>
    <p:sldId id="261" r:id="rId10"/>
    <p:sldId id="262" r:id="rId11"/>
    <p:sldId id="263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4" roundtripDataSignature="AMtx7mgiZRJd7w1NLWNGm7hP5up7Nizc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8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22036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04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3513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751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8144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139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4535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3771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9939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7919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4840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428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ur2/Bloct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ur2/DeunDeu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0" name="Google Shape;100;p4"/>
          <p:cNvSpPr/>
          <p:nvPr/>
        </p:nvSpPr>
        <p:spPr>
          <a:xfrm>
            <a:off x="0" y="1999066"/>
            <a:ext cx="12192000" cy="285986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SpoqaHanSans" panose="020B0500000000000000" pitchFamily="34" charset="-128"/>
              <a:ea typeface="SpoqaHanSans" panose="020B0500000000000000" pitchFamily="34" charset="-128"/>
              <a:cs typeface="Malgun Gothic"/>
              <a:sym typeface="Malgun Gothic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2619626" y="2136357"/>
            <a:ext cx="910814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i="0" u="none" strike="noStrike" cap="none" dirty="0">
                <a:solidFill>
                  <a:schemeClr val="lt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보이지 않는 곳에서 묵묵히 할 일을 수행하는</a:t>
            </a:r>
            <a:endParaRPr lang="en-US" altLang="ko-KR" sz="5400" b="1" i="0" u="none" strike="noStrike" cap="none" dirty="0">
              <a:solidFill>
                <a:schemeClr val="lt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i="0" u="none" strike="noStrike" cap="none" dirty="0" err="1">
                <a:solidFill>
                  <a:schemeClr val="lt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백엔드</a:t>
            </a:r>
            <a:r>
              <a:rPr lang="ko-KR" altLang="en-US" sz="5400" b="1" i="0" u="none" strike="noStrike" cap="none" dirty="0">
                <a:solidFill>
                  <a:schemeClr val="lt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 개발자</a:t>
            </a:r>
            <a:r>
              <a:rPr lang="ko-KR" altLang="en-US" sz="5400" b="0" i="0" u="none" strike="noStrike" cap="none" dirty="0">
                <a:solidFill>
                  <a:schemeClr val="lt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 </a:t>
            </a:r>
            <a:r>
              <a:rPr lang="ko-KR" altLang="en-US" sz="5400" b="1" i="0" u="none" strike="noStrike" cap="none" dirty="0" err="1">
                <a:solidFill>
                  <a:schemeClr val="lt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정표용</a:t>
            </a:r>
            <a:r>
              <a:rPr lang="ko-KR" altLang="en-US" sz="5400" b="0" i="0" u="none" strike="noStrike" cap="none" dirty="0" err="1">
                <a:solidFill>
                  <a:schemeClr val="lt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입니다</a:t>
            </a:r>
            <a:r>
              <a:rPr lang="en-US" altLang="ko-KR" sz="5400" b="0" i="0" u="none" strike="noStrike" cap="none" dirty="0">
                <a:solidFill>
                  <a:schemeClr val="lt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.</a:t>
            </a:r>
            <a:endParaRPr lang="en-US" altLang="ko-KR" sz="5400" dirty="0">
              <a:solidFill>
                <a:schemeClr val="lt1"/>
              </a:solidFill>
              <a:latin typeface="SpoqaHanSans-Light" panose="020B0300000000000000" pitchFamily="50" charset="-127"/>
              <a:ea typeface="SpoqaHanSans-Bold" panose="020B0800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C427F7-8ABA-4E8D-83B2-D973A3B62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Google Shape;160;p7">
            <a:extLst>
              <a:ext uri="{FF2B5EF4-FFF2-40B4-BE49-F238E27FC236}">
                <a16:creationId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419100" y="281975"/>
            <a:ext cx="19720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3380F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프로젝트 제목</a:t>
            </a:r>
            <a:endParaRPr sz="1800" dirty="0">
              <a:solidFill>
                <a:srgbClr val="3380F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7" name="Google Shape;150;p6">
            <a:extLst>
              <a:ext uri="{FF2B5EF4-FFF2-40B4-BE49-F238E27FC236}">
                <a16:creationId xmlns:a16="http://schemas.microsoft.com/office/drawing/2014/main" id="{D8FC2226-318C-4A26-9C2A-62B26A14BC56}"/>
              </a:ext>
            </a:extLst>
          </p:cNvPr>
          <p:cNvSpPr txBox="1"/>
          <p:nvPr/>
        </p:nvSpPr>
        <p:spPr>
          <a:xfrm>
            <a:off x="419100" y="1269371"/>
            <a:ext cx="19720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2019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10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14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– 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2019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11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07</a:t>
            </a:r>
            <a:endParaRPr sz="1200" dirty="0">
              <a:solidFill>
                <a:srgbClr val="222222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8" name="Google Shape;138;p6">
            <a:extLst>
              <a:ext uri="{FF2B5EF4-FFF2-40B4-BE49-F238E27FC236}">
                <a16:creationId xmlns:a16="http://schemas.microsoft.com/office/drawing/2014/main" id="{3F597AFC-2808-4C16-AF5E-CF63FCEEA893}"/>
              </a:ext>
            </a:extLst>
          </p:cNvPr>
          <p:cNvSpPr txBox="1"/>
          <p:nvPr/>
        </p:nvSpPr>
        <p:spPr>
          <a:xfrm>
            <a:off x="419100" y="2124627"/>
            <a:ext cx="180562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알파 테스트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C14C7A-2339-48B8-AB02-7284FAF5CDEF}"/>
              </a:ext>
            </a:extLst>
          </p:cNvPr>
          <p:cNvSpPr/>
          <p:nvPr/>
        </p:nvSpPr>
        <p:spPr>
          <a:xfrm>
            <a:off x="4094842" y="5671052"/>
            <a:ext cx="26741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24292E"/>
                </a:solidFill>
                <a:latin typeface="+mn-ea"/>
                <a:ea typeface="+mn-ea"/>
              </a:rPr>
              <a:t>동영상입니다</a:t>
            </a:r>
            <a:r>
              <a:rPr lang="en-US" altLang="ko-KR" b="1" dirty="0">
                <a:solidFill>
                  <a:srgbClr val="24292E"/>
                </a:solidFill>
                <a:latin typeface="+mn-ea"/>
                <a:ea typeface="+mn-ea"/>
              </a:rPr>
              <a:t>. </a:t>
            </a:r>
            <a:r>
              <a:rPr lang="ko-KR" altLang="en-US" b="1" dirty="0">
                <a:solidFill>
                  <a:srgbClr val="24292E"/>
                </a:solidFill>
                <a:latin typeface="+mn-ea"/>
                <a:ea typeface="+mn-ea"/>
              </a:rPr>
              <a:t>재생해주십시오</a:t>
            </a:r>
            <a:r>
              <a:rPr lang="en-US" altLang="ko-KR" b="1" dirty="0">
                <a:solidFill>
                  <a:srgbClr val="24292E"/>
                </a:solidFill>
                <a:latin typeface="+mn-ea"/>
                <a:ea typeface="+mn-ea"/>
              </a:rPr>
              <a:t>.</a:t>
            </a:r>
            <a:endParaRPr lang="ko-KR" altLang="en-US" b="1" dirty="0">
              <a:solidFill>
                <a:srgbClr val="24292E"/>
              </a:solidFill>
              <a:latin typeface="+mn-ea"/>
              <a:ea typeface="+mn-ea"/>
            </a:endParaRPr>
          </a:p>
        </p:txBody>
      </p:sp>
      <p:pic>
        <p:nvPicPr>
          <p:cNvPr id="4" name="SSFAY 심화 프로젝트 대전 1반 11조 가성비 좋은 음식점 찾기 UCC (1)">
            <a:hlinkClick r:id="" action="ppaction://media"/>
            <a:extLst>
              <a:ext uri="{FF2B5EF4-FFF2-40B4-BE49-F238E27FC236}">
                <a16:creationId xmlns:a16="http://schemas.microsoft.com/office/drawing/2014/main" id="{B56240D3-84FB-4640-9FB2-3CDE907E0F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75730" y="916934"/>
            <a:ext cx="8067151" cy="45377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38" y="-733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/>
          <p:nvPr/>
        </p:nvSpPr>
        <p:spPr>
          <a:xfrm>
            <a:off x="4408882" y="1900853"/>
            <a:ext cx="59182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2C76FF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</a:t>
            </a:r>
            <a:endParaRPr sz="5400" dirty="0">
              <a:solidFill>
                <a:srgbClr val="2C76FF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4414182" y="3813360"/>
            <a:ext cx="5966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2C76FF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2</a:t>
            </a:r>
            <a:endParaRPr sz="5400" dirty="0">
              <a:solidFill>
                <a:srgbClr val="2C76FF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5189932" y="1981458"/>
            <a:ext cx="6840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블록체인 기반 </a:t>
            </a:r>
            <a:r>
              <a:rPr lang="en-US" sz="2000" dirty="0">
                <a:solidFill>
                  <a:schemeClr val="dk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P2P </a:t>
            </a:r>
            <a:r>
              <a:rPr lang="ko-KR" altLang="en-US" sz="2000" dirty="0">
                <a:solidFill>
                  <a:schemeClr val="dk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경매 시스템</a:t>
            </a:r>
            <a:endParaRPr sz="2000" dirty="0">
              <a:solidFill>
                <a:schemeClr val="dk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5316001" y="2399160"/>
            <a:ext cx="673193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444444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웹 환경에서 블록체인 네트워크에 참여하여 </a:t>
            </a:r>
            <a:r>
              <a:rPr lang="en-US" altLang="ko-KR" sz="1100" dirty="0">
                <a:solidFill>
                  <a:srgbClr val="444444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P2P </a:t>
            </a:r>
            <a:r>
              <a:rPr lang="ko-KR" altLang="en-US" sz="1100" dirty="0">
                <a:solidFill>
                  <a:srgbClr val="444444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경매 진행 시스템</a:t>
            </a:r>
            <a:endParaRPr sz="1100" dirty="0">
              <a:solidFill>
                <a:srgbClr val="444444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5195232" y="3893965"/>
            <a:ext cx="6858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chemeClr val="dk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든든</a:t>
            </a:r>
            <a:endParaRPr sz="2000" dirty="0">
              <a:solidFill>
                <a:schemeClr val="dk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5321300" y="4311667"/>
            <a:ext cx="673193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444444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내 위치 주변 든든한 국밥같은 가성비 좋은 식당 찾기</a:t>
            </a:r>
            <a:endParaRPr sz="1100" dirty="0">
              <a:solidFill>
                <a:srgbClr val="444444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5317492" y="4333147"/>
            <a:ext cx="18000" cy="1872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poqaHanSans" panose="020B0500000000000000" pitchFamily="34" charset="-128"/>
              <a:ea typeface="SpoqaHanSans" panose="020B0500000000000000" pitchFamily="34" charset="-128"/>
              <a:cs typeface="Malgun Gothic"/>
              <a:sym typeface="Malgun Gothic"/>
            </a:endParaRPr>
          </a:p>
        </p:txBody>
      </p:sp>
      <p:sp>
        <p:nvSpPr>
          <p:cNvPr id="128" name="Google Shape;128;p5"/>
          <p:cNvSpPr/>
          <p:nvPr/>
        </p:nvSpPr>
        <p:spPr>
          <a:xfrm flipH="1">
            <a:off x="5312192" y="2414140"/>
            <a:ext cx="18000" cy="1872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poqaHanSans" panose="020B0500000000000000" pitchFamily="34" charset="-128"/>
              <a:ea typeface="SpoqaHanSans" panose="020B0500000000000000" pitchFamily="34" charset="-128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2FAAF60-59DD-4709-B666-C129278B9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6" name="Google Shape;136;p6"/>
          <p:cNvSpPr txBox="1"/>
          <p:nvPr/>
        </p:nvSpPr>
        <p:spPr>
          <a:xfrm>
            <a:off x="3962400" y="2148362"/>
            <a:ext cx="22402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서버 인프라 및 </a:t>
            </a:r>
            <a:r>
              <a:rPr lang="ko-KR" altLang="en-US" sz="1200" dirty="0" err="1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백엔드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개발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38" name="Google Shape;138;p6"/>
          <p:cNvSpPr txBox="1"/>
          <p:nvPr/>
        </p:nvSpPr>
        <p:spPr>
          <a:xfrm>
            <a:off x="419100" y="2148362"/>
            <a:ext cx="180562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알파 테스트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3962400" y="646598"/>
            <a:ext cx="772668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이더리움</a:t>
            </a:r>
            <a:r>
              <a:rPr lang="ko-KR" altLang="en-US" sz="1200" dirty="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네트워크로 가상화폐를 발급 및 거래하고 </a:t>
            </a:r>
            <a:r>
              <a:rPr lang="ko-KR" altLang="en-US" sz="1200" dirty="0" err="1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하이퍼</a:t>
            </a:r>
            <a:r>
              <a:rPr lang="ko-KR" altLang="en-US" sz="1200" dirty="0" err="1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레저</a:t>
            </a:r>
            <a:r>
              <a:rPr lang="ko-KR" altLang="en-US" sz="1200" dirty="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ko-KR" altLang="en-US" sz="1200" dirty="0" err="1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패브릿</a:t>
            </a:r>
            <a:r>
              <a:rPr lang="ko-KR" altLang="en-US" sz="1200" dirty="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네트워크로 소유권을 이전하는</a:t>
            </a:r>
            <a:endParaRPr lang="en-US" altLang="ko-KR" sz="1200" dirty="0">
              <a:solidFill>
                <a:schemeClr val="lt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블록체인 네트워크 기반 </a:t>
            </a:r>
            <a:r>
              <a:rPr lang="en-US" altLang="ko-KR" sz="1200" dirty="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P2P </a:t>
            </a:r>
            <a:r>
              <a:rPr lang="ko-KR" altLang="en-US" sz="1200" dirty="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경매 시스템입니다</a:t>
            </a:r>
            <a:r>
              <a:rPr lang="en-US" altLang="ko-KR" sz="1200" dirty="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3962400" y="3334448"/>
            <a:ext cx="341444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AWS EC2, </a:t>
            </a:r>
            <a:r>
              <a:rPr lang="ko-KR" sz="1200" dirty="0" err="1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Ubuntu</a:t>
            </a:r>
            <a:r>
              <a:rPr 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, 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Docker, Java Spring boot, MySQL, Vue.js</a:t>
            </a:r>
            <a:endParaRPr sz="1200" dirty="0">
              <a:solidFill>
                <a:srgbClr val="464646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3962400" y="4544736"/>
            <a:ext cx="574430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- 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AWS EC2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에서 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Ub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untu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사용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(Docker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를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사용한 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MySQL 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및 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Spring boot 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프로세스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)</a:t>
            </a:r>
            <a:endParaRPr sz="1200" dirty="0">
              <a:solidFill>
                <a:srgbClr val="464646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- Spring boot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에서 </a:t>
            </a:r>
            <a:r>
              <a:rPr lang="ko-KR" altLang="en-US" sz="1200" dirty="0" err="1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이더리움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및 </a:t>
            </a:r>
            <a:r>
              <a:rPr lang="ko-KR" altLang="en-US" sz="1200" dirty="0" err="1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하이퍼레져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패브릭 네트워크 연결</a:t>
            </a:r>
            <a:endParaRPr lang="en-US" altLang="ko-KR" sz="1200" dirty="0">
              <a:solidFill>
                <a:srgbClr val="464646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가상화폐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</a:t>
            </a:r>
            <a:r>
              <a:rPr lang="ko-KR" altLang="en-US" sz="1200" dirty="0" err="1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이더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) 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발급 및 물품 소유권 이전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3962399" y="6209928"/>
            <a:ext cx="39166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</a:t>
            </a:r>
            <a:r>
              <a:rPr lang="en-US" altLang="ko-KR" sz="1200" dirty="0">
                <a:hlinkClick r:id="rId4"/>
              </a:rPr>
              <a:t>https://github.com/sur2/Bloction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)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419100" y="1293105"/>
            <a:ext cx="19720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2019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08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– 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2019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10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11</a:t>
            </a:r>
            <a:endParaRPr sz="1200" dirty="0">
              <a:solidFill>
                <a:srgbClr val="222222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4" name="Google Shape;160;p7">
            <a:extLst>
              <a:ext uri="{FF2B5EF4-FFF2-40B4-BE49-F238E27FC236}">
                <a16:creationId xmlns:a16="http://schemas.microsoft.com/office/drawing/2014/main" id="{0A31C53D-BAC2-42E0-AAE9-E9BCF403E8C7}"/>
              </a:ext>
            </a:extLst>
          </p:cNvPr>
          <p:cNvSpPr txBox="1"/>
          <p:nvPr/>
        </p:nvSpPr>
        <p:spPr>
          <a:xfrm>
            <a:off x="419100" y="281975"/>
            <a:ext cx="19720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3380F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프로젝트 제목</a:t>
            </a:r>
            <a:endParaRPr sz="1800" dirty="0">
              <a:solidFill>
                <a:srgbClr val="3380F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4213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C427F7-8ABA-4E8D-83B2-D973A3B6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Google Shape;160;p7">
            <a:extLst>
              <a:ext uri="{FF2B5EF4-FFF2-40B4-BE49-F238E27FC236}">
                <a16:creationId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419100" y="281975"/>
            <a:ext cx="19720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3380F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프로젝트 제목</a:t>
            </a:r>
            <a:endParaRPr sz="1800" dirty="0">
              <a:solidFill>
                <a:srgbClr val="3380F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7" name="Google Shape;150;p6">
            <a:extLst>
              <a:ext uri="{FF2B5EF4-FFF2-40B4-BE49-F238E27FC236}">
                <a16:creationId xmlns:a16="http://schemas.microsoft.com/office/drawing/2014/main" id="{D8FC2226-318C-4A26-9C2A-62B26A14BC56}"/>
              </a:ext>
            </a:extLst>
          </p:cNvPr>
          <p:cNvSpPr txBox="1"/>
          <p:nvPr/>
        </p:nvSpPr>
        <p:spPr>
          <a:xfrm>
            <a:off x="419100" y="1269371"/>
            <a:ext cx="19720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2019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08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– 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2019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10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11</a:t>
            </a:r>
          </a:p>
        </p:txBody>
      </p:sp>
      <p:sp>
        <p:nvSpPr>
          <p:cNvPr id="8" name="Google Shape;138;p6">
            <a:extLst>
              <a:ext uri="{FF2B5EF4-FFF2-40B4-BE49-F238E27FC236}">
                <a16:creationId xmlns:a16="http://schemas.microsoft.com/office/drawing/2014/main" id="{3F597AFC-2808-4C16-AF5E-CF63FCEEA893}"/>
              </a:ext>
            </a:extLst>
          </p:cNvPr>
          <p:cNvSpPr txBox="1"/>
          <p:nvPr/>
        </p:nvSpPr>
        <p:spPr>
          <a:xfrm>
            <a:off x="419100" y="2124627"/>
            <a:ext cx="180562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알파 테스트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94FBFEC-E9CD-48C5-A0F3-EB868D4D96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470" y="1819275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FDBD7E2-1025-4B99-AC3A-8B6AF18A31F7}"/>
              </a:ext>
            </a:extLst>
          </p:cNvPr>
          <p:cNvSpPr/>
          <p:nvPr/>
        </p:nvSpPr>
        <p:spPr>
          <a:xfrm>
            <a:off x="4225470" y="1146240"/>
            <a:ext cx="42205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24292E"/>
                </a:solidFill>
                <a:latin typeface="+mj-ea"/>
                <a:ea typeface="+mj-ea"/>
              </a:rPr>
              <a:t>작품등록 및 상세보기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8D5273-E21B-4AEA-94F1-B8DC943998AA}"/>
              </a:ext>
            </a:extLst>
          </p:cNvPr>
          <p:cNvSpPr/>
          <p:nvPr/>
        </p:nvSpPr>
        <p:spPr>
          <a:xfrm>
            <a:off x="4225470" y="5188540"/>
            <a:ext cx="3645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24292E"/>
                </a:solidFill>
                <a:latin typeface="+mn-ea"/>
                <a:ea typeface="+mn-ea"/>
              </a:rPr>
              <a:t>슬라이드 쇼로 보면 </a:t>
            </a:r>
            <a:r>
              <a:rPr lang="en-US" altLang="ko-KR" b="1" dirty="0">
                <a:solidFill>
                  <a:srgbClr val="24292E"/>
                </a:solidFill>
                <a:latin typeface="+mn-ea"/>
                <a:ea typeface="+mn-ea"/>
              </a:rPr>
              <a:t>gif </a:t>
            </a:r>
            <a:r>
              <a:rPr lang="ko-KR" altLang="en-US" b="1" dirty="0">
                <a:solidFill>
                  <a:srgbClr val="24292E"/>
                </a:solidFill>
                <a:latin typeface="+mn-ea"/>
                <a:ea typeface="+mn-ea"/>
              </a:rPr>
              <a:t>파일이 움직입니다</a:t>
            </a:r>
            <a:r>
              <a:rPr lang="en-US" altLang="ko-KR" b="1" dirty="0">
                <a:solidFill>
                  <a:srgbClr val="24292E"/>
                </a:solidFill>
                <a:latin typeface="+mn-ea"/>
                <a:ea typeface="+mn-ea"/>
              </a:rPr>
              <a:t>.</a:t>
            </a:r>
            <a:endParaRPr lang="ko-KR" altLang="en-US" b="1" dirty="0">
              <a:solidFill>
                <a:srgbClr val="24292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9198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C427F7-8ABA-4E8D-83B2-D973A3B6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Google Shape;160;p7">
            <a:extLst>
              <a:ext uri="{FF2B5EF4-FFF2-40B4-BE49-F238E27FC236}">
                <a16:creationId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419100" y="281975"/>
            <a:ext cx="19720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3380F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프로젝트 제목</a:t>
            </a:r>
            <a:endParaRPr sz="1800" dirty="0">
              <a:solidFill>
                <a:srgbClr val="3380F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7" name="Google Shape;150;p6">
            <a:extLst>
              <a:ext uri="{FF2B5EF4-FFF2-40B4-BE49-F238E27FC236}">
                <a16:creationId xmlns:a16="http://schemas.microsoft.com/office/drawing/2014/main" id="{D8FC2226-318C-4A26-9C2A-62B26A14BC56}"/>
              </a:ext>
            </a:extLst>
          </p:cNvPr>
          <p:cNvSpPr txBox="1"/>
          <p:nvPr/>
        </p:nvSpPr>
        <p:spPr>
          <a:xfrm>
            <a:off x="419100" y="1269371"/>
            <a:ext cx="19720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2019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08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– 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2019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10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11</a:t>
            </a:r>
          </a:p>
        </p:txBody>
      </p:sp>
      <p:sp>
        <p:nvSpPr>
          <p:cNvPr id="8" name="Google Shape;138;p6">
            <a:extLst>
              <a:ext uri="{FF2B5EF4-FFF2-40B4-BE49-F238E27FC236}">
                <a16:creationId xmlns:a16="http://schemas.microsoft.com/office/drawing/2014/main" id="{3F597AFC-2808-4C16-AF5E-CF63FCEEA893}"/>
              </a:ext>
            </a:extLst>
          </p:cNvPr>
          <p:cNvSpPr txBox="1"/>
          <p:nvPr/>
        </p:nvSpPr>
        <p:spPr>
          <a:xfrm>
            <a:off x="419100" y="2124627"/>
            <a:ext cx="180562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알파 테스트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DBD7E2-1025-4B99-AC3A-8B6AF18A31F7}"/>
              </a:ext>
            </a:extLst>
          </p:cNvPr>
          <p:cNvSpPr/>
          <p:nvPr/>
        </p:nvSpPr>
        <p:spPr>
          <a:xfrm>
            <a:off x="4225470" y="1146240"/>
            <a:ext cx="42205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24292E"/>
                </a:solidFill>
                <a:latin typeface="+mj-ea"/>
                <a:ea typeface="+mj-ea"/>
              </a:rPr>
              <a:t>경매 등록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8D5273-E21B-4AEA-94F1-B8DC943998AA}"/>
              </a:ext>
            </a:extLst>
          </p:cNvPr>
          <p:cNvSpPr/>
          <p:nvPr/>
        </p:nvSpPr>
        <p:spPr>
          <a:xfrm>
            <a:off x="4225470" y="5188540"/>
            <a:ext cx="3645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24292E"/>
                </a:solidFill>
                <a:latin typeface="+mn-ea"/>
                <a:ea typeface="+mn-ea"/>
              </a:rPr>
              <a:t>슬라이드 쇼로 보면 </a:t>
            </a:r>
            <a:r>
              <a:rPr lang="en-US" altLang="ko-KR" b="1" dirty="0">
                <a:solidFill>
                  <a:srgbClr val="24292E"/>
                </a:solidFill>
                <a:latin typeface="+mn-ea"/>
                <a:ea typeface="+mn-ea"/>
              </a:rPr>
              <a:t>gif </a:t>
            </a:r>
            <a:r>
              <a:rPr lang="ko-KR" altLang="en-US" b="1" dirty="0">
                <a:solidFill>
                  <a:srgbClr val="24292E"/>
                </a:solidFill>
                <a:latin typeface="+mn-ea"/>
                <a:ea typeface="+mn-ea"/>
              </a:rPr>
              <a:t>파일이 움직입니다</a:t>
            </a:r>
            <a:r>
              <a:rPr lang="en-US" altLang="ko-KR" b="1" dirty="0">
                <a:solidFill>
                  <a:srgbClr val="24292E"/>
                </a:solidFill>
                <a:latin typeface="+mn-ea"/>
                <a:ea typeface="+mn-ea"/>
              </a:rPr>
              <a:t>.</a:t>
            </a:r>
            <a:endParaRPr lang="ko-KR" altLang="en-US" b="1" dirty="0">
              <a:solidFill>
                <a:srgbClr val="24292E"/>
              </a:solidFill>
              <a:latin typeface="+mn-ea"/>
              <a:ea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479D25-3226-45EB-8A2A-134C81E243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470" y="1819275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744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C427F7-8ABA-4E8D-83B2-D973A3B6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Google Shape;160;p7">
            <a:extLst>
              <a:ext uri="{FF2B5EF4-FFF2-40B4-BE49-F238E27FC236}">
                <a16:creationId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419100" y="281975"/>
            <a:ext cx="19720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3380F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프로젝트 제목</a:t>
            </a:r>
            <a:endParaRPr sz="1800" dirty="0">
              <a:solidFill>
                <a:srgbClr val="3380F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7" name="Google Shape;150;p6">
            <a:extLst>
              <a:ext uri="{FF2B5EF4-FFF2-40B4-BE49-F238E27FC236}">
                <a16:creationId xmlns:a16="http://schemas.microsoft.com/office/drawing/2014/main" id="{D8FC2226-318C-4A26-9C2A-62B26A14BC56}"/>
              </a:ext>
            </a:extLst>
          </p:cNvPr>
          <p:cNvSpPr txBox="1"/>
          <p:nvPr/>
        </p:nvSpPr>
        <p:spPr>
          <a:xfrm>
            <a:off x="419100" y="1269371"/>
            <a:ext cx="19720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2019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08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– 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2019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10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11</a:t>
            </a:r>
          </a:p>
        </p:txBody>
      </p:sp>
      <p:sp>
        <p:nvSpPr>
          <p:cNvPr id="8" name="Google Shape;138;p6">
            <a:extLst>
              <a:ext uri="{FF2B5EF4-FFF2-40B4-BE49-F238E27FC236}">
                <a16:creationId xmlns:a16="http://schemas.microsoft.com/office/drawing/2014/main" id="{3F597AFC-2808-4C16-AF5E-CF63FCEEA893}"/>
              </a:ext>
            </a:extLst>
          </p:cNvPr>
          <p:cNvSpPr txBox="1"/>
          <p:nvPr/>
        </p:nvSpPr>
        <p:spPr>
          <a:xfrm>
            <a:off x="419100" y="2124627"/>
            <a:ext cx="180562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알파 테스트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DBD7E2-1025-4B99-AC3A-8B6AF18A31F7}"/>
              </a:ext>
            </a:extLst>
          </p:cNvPr>
          <p:cNvSpPr/>
          <p:nvPr/>
        </p:nvSpPr>
        <p:spPr>
          <a:xfrm>
            <a:off x="4225470" y="1146240"/>
            <a:ext cx="42205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24292E"/>
                </a:solidFill>
                <a:latin typeface="+mj-ea"/>
                <a:ea typeface="+mj-ea"/>
              </a:rPr>
              <a:t>입찰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8D5273-E21B-4AEA-94F1-B8DC943998AA}"/>
              </a:ext>
            </a:extLst>
          </p:cNvPr>
          <p:cNvSpPr/>
          <p:nvPr/>
        </p:nvSpPr>
        <p:spPr>
          <a:xfrm>
            <a:off x="4225470" y="5188540"/>
            <a:ext cx="3645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24292E"/>
                </a:solidFill>
                <a:latin typeface="+mn-ea"/>
                <a:ea typeface="+mn-ea"/>
              </a:rPr>
              <a:t>슬라이드 쇼로 보면 </a:t>
            </a:r>
            <a:r>
              <a:rPr lang="en-US" altLang="ko-KR" b="1" dirty="0">
                <a:solidFill>
                  <a:srgbClr val="24292E"/>
                </a:solidFill>
                <a:latin typeface="+mn-ea"/>
                <a:ea typeface="+mn-ea"/>
              </a:rPr>
              <a:t>gif </a:t>
            </a:r>
            <a:r>
              <a:rPr lang="ko-KR" altLang="en-US" b="1" dirty="0">
                <a:solidFill>
                  <a:srgbClr val="24292E"/>
                </a:solidFill>
                <a:latin typeface="+mn-ea"/>
                <a:ea typeface="+mn-ea"/>
              </a:rPr>
              <a:t>파일이 움직입니다</a:t>
            </a:r>
            <a:r>
              <a:rPr lang="en-US" altLang="ko-KR" b="1" dirty="0">
                <a:solidFill>
                  <a:srgbClr val="24292E"/>
                </a:solidFill>
                <a:latin typeface="+mn-ea"/>
                <a:ea typeface="+mn-ea"/>
              </a:rPr>
              <a:t>.</a:t>
            </a:r>
            <a:endParaRPr lang="ko-KR" altLang="en-US" b="1" dirty="0">
              <a:solidFill>
                <a:srgbClr val="24292E"/>
              </a:solidFill>
              <a:latin typeface="+mn-ea"/>
              <a:ea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B5026C-5DEB-4C95-8360-651E7A5906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470" y="1819275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628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C427F7-8ABA-4E8D-83B2-D973A3B6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Google Shape;160;p7">
            <a:extLst>
              <a:ext uri="{FF2B5EF4-FFF2-40B4-BE49-F238E27FC236}">
                <a16:creationId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419100" y="281975"/>
            <a:ext cx="19720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3380F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프로젝트 제목</a:t>
            </a:r>
            <a:endParaRPr sz="1800" dirty="0">
              <a:solidFill>
                <a:srgbClr val="3380F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7" name="Google Shape;150;p6">
            <a:extLst>
              <a:ext uri="{FF2B5EF4-FFF2-40B4-BE49-F238E27FC236}">
                <a16:creationId xmlns:a16="http://schemas.microsoft.com/office/drawing/2014/main" id="{D8FC2226-318C-4A26-9C2A-62B26A14BC56}"/>
              </a:ext>
            </a:extLst>
          </p:cNvPr>
          <p:cNvSpPr txBox="1"/>
          <p:nvPr/>
        </p:nvSpPr>
        <p:spPr>
          <a:xfrm>
            <a:off x="419100" y="1269371"/>
            <a:ext cx="19720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2019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08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– 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2019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10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11</a:t>
            </a:r>
          </a:p>
        </p:txBody>
      </p:sp>
      <p:sp>
        <p:nvSpPr>
          <p:cNvPr id="8" name="Google Shape;138;p6">
            <a:extLst>
              <a:ext uri="{FF2B5EF4-FFF2-40B4-BE49-F238E27FC236}">
                <a16:creationId xmlns:a16="http://schemas.microsoft.com/office/drawing/2014/main" id="{3F597AFC-2808-4C16-AF5E-CF63FCEEA893}"/>
              </a:ext>
            </a:extLst>
          </p:cNvPr>
          <p:cNvSpPr txBox="1"/>
          <p:nvPr/>
        </p:nvSpPr>
        <p:spPr>
          <a:xfrm>
            <a:off x="419100" y="2124627"/>
            <a:ext cx="180562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알파 테스트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DBD7E2-1025-4B99-AC3A-8B6AF18A31F7}"/>
              </a:ext>
            </a:extLst>
          </p:cNvPr>
          <p:cNvSpPr/>
          <p:nvPr/>
        </p:nvSpPr>
        <p:spPr>
          <a:xfrm>
            <a:off x="4225470" y="1146240"/>
            <a:ext cx="54555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24292E"/>
                </a:solidFill>
                <a:latin typeface="+mj-ea"/>
                <a:ea typeface="+mj-ea"/>
              </a:rPr>
              <a:t>낙찰 및 경매종료</a:t>
            </a:r>
            <a:r>
              <a:rPr lang="en-US" altLang="ko-KR" sz="2800" b="1" dirty="0">
                <a:solidFill>
                  <a:srgbClr val="24292E"/>
                </a:solidFill>
                <a:latin typeface="+mj-ea"/>
                <a:ea typeface="+mj-ea"/>
              </a:rPr>
              <a:t>(</a:t>
            </a:r>
            <a:r>
              <a:rPr lang="ko-KR" altLang="en-US" sz="2800" b="1" dirty="0">
                <a:solidFill>
                  <a:srgbClr val="24292E"/>
                </a:solidFill>
                <a:latin typeface="+mj-ea"/>
                <a:ea typeface="+mj-ea"/>
              </a:rPr>
              <a:t>판매자</a:t>
            </a:r>
            <a:r>
              <a:rPr lang="en-US" altLang="ko-KR" sz="2800" b="1" dirty="0">
                <a:solidFill>
                  <a:srgbClr val="24292E"/>
                </a:solidFill>
                <a:latin typeface="+mj-ea"/>
                <a:ea typeface="+mj-ea"/>
              </a:rPr>
              <a:t>)</a:t>
            </a:r>
            <a:endParaRPr lang="ko-KR" altLang="en-US" sz="2800" b="1" dirty="0">
              <a:solidFill>
                <a:srgbClr val="24292E"/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8D5273-E21B-4AEA-94F1-B8DC943998AA}"/>
              </a:ext>
            </a:extLst>
          </p:cNvPr>
          <p:cNvSpPr/>
          <p:nvPr/>
        </p:nvSpPr>
        <p:spPr>
          <a:xfrm>
            <a:off x="4225470" y="5188540"/>
            <a:ext cx="3645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24292E"/>
                </a:solidFill>
                <a:latin typeface="+mn-ea"/>
                <a:ea typeface="+mn-ea"/>
              </a:rPr>
              <a:t>슬라이드 쇼로 보면 </a:t>
            </a:r>
            <a:r>
              <a:rPr lang="en-US" altLang="ko-KR" b="1" dirty="0">
                <a:solidFill>
                  <a:srgbClr val="24292E"/>
                </a:solidFill>
                <a:latin typeface="+mn-ea"/>
                <a:ea typeface="+mn-ea"/>
              </a:rPr>
              <a:t>gif </a:t>
            </a:r>
            <a:r>
              <a:rPr lang="ko-KR" altLang="en-US" b="1" dirty="0">
                <a:solidFill>
                  <a:srgbClr val="24292E"/>
                </a:solidFill>
                <a:latin typeface="+mn-ea"/>
                <a:ea typeface="+mn-ea"/>
              </a:rPr>
              <a:t>파일이 움직입니다</a:t>
            </a:r>
            <a:r>
              <a:rPr lang="en-US" altLang="ko-KR" b="1" dirty="0">
                <a:solidFill>
                  <a:srgbClr val="24292E"/>
                </a:solidFill>
                <a:latin typeface="+mn-ea"/>
                <a:ea typeface="+mn-ea"/>
              </a:rPr>
              <a:t>.</a:t>
            </a:r>
            <a:endParaRPr lang="ko-KR" altLang="en-US" b="1" dirty="0">
              <a:solidFill>
                <a:srgbClr val="24292E"/>
              </a:solidFill>
              <a:latin typeface="+mn-ea"/>
              <a:ea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3BB5CD7-AD66-4AD8-8F38-A9A6621154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470" y="1819275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25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C427F7-8ABA-4E8D-83B2-D973A3B6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Google Shape;160;p7">
            <a:extLst>
              <a:ext uri="{FF2B5EF4-FFF2-40B4-BE49-F238E27FC236}">
                <a16:creationId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419100" y="281975"/>
            <a:ext cx="19720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3380F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프로젝트 제목</a:t>
            </a:r>
            <a:endParaRPr sz="1800" dirty="0">
              <a:solidFill>
                <a:srgbClr val="3380F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7" name="Google Shape;150;p6">
            <a:extLst>
              <a:ext uri="{FF2B5EF4-FFF2-40B4-BE49-F238E27FC236}">
                <a16:creationId xmlns:a16="http://schemas.microsoft.com/office/drawing/2014/main" id="{D8FC2226-318C-4A26-9C2A-62B26A14BC56}"/>
              </a:ext>
            </a:extLst>
          </p:cNvPr>
          <p:cNvSpPr txBox="1"/>
          <p:nvPr/>
        </p:nvSpPr>
        <p:spPr>
          <a:xfrm>
            <a:off x="419100" y="1269371"/>
            <a:ext cx="19720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2019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08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– 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2019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10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11</a:t>
            </a:r>
          </a:p>
        </p:txBody>
      </p:sp>
      <p:sp>
        <p:nvSpPr>
          <p:cNvPr id="8" name="Google Shape;138;p6">
            <a:extLst>
              <a:ext uri="{FF2B5EF4-FFF2-40B4-BE49-F238E27FC236}">
                <a16:creationId xmlns:a16="http://schemas.microsoft.com/office/drawing/2014/main" id="{3F597AFC-2808-4C16-AF5E-CF63FCEEA893}"/>
              </a:ext>
            </a:extLst>
          </p:cNvPr>
          <p:cNvSpPr txBox="1"/>
          <p:nvPr/>
        </p:nvSpPr>
        <p:spPr>
          <a:xfrm>
            <a:off x="419100" y="2124627"/>
            <a:ext cx="180562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알파 테스트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DBD7E2-1025-4B99-AC3A-8B6AF18A31F7}"/>
              </a:ext>
            </a:extLst>
          </p:cNvPr>
          <p:cNvSpPr/>
          <p:nvPr/>
        </p:nvSpPr>
        <p:spPr>
          <a:xfrm>
            <a:off x="4225470" y="1146240"/>
            <a:ext cx="54555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24292E"/>
                </a:solidFill>
                <a:latin typeface="+mj-ea"/>
                <a:ea typeface="+mj-ea"/>
              </a:rPr>
              <a:t>낙찰 및 경매종료</a:t>
            </a:r>
            <a:r>
              <a:rPr lang="en-US" altLang="ko-KR" sz="2800" b="1" dirty="0">
                <a:solidFill>
                  <a:srgbClr val="24292E"/>
                </a:solidFill>
                <a:latin typeface="+mj-ea"/>
                <a:ea typeface="+mj-ea"/>
              </a:rPr>
              <a:t>(</a:t>
            </a:r>
            <a:r>
              <a:rPr lang="ko-KR" altLang="en-US" sz="2800" b="1" dirty="0">
                <a:solidFill>
                  <a:srgbClr val="24292E"/>
                </a:solidFill>
                <a:latin typeface="+mj-ea"/>
                <a:ea typeface="+mj-ea"/>
              </a:rPr>
              <a:t>입찰자</a:t>
            </a:r>
            <a:r>
              <a:rPr lang="en-US" altLang="ko-KR" sz="2800" b="1" dirty="0">
                <a:solidFill>
                  <a:srgbClr val="24292E"/>
                </a:solidFill>
                <a:latin typeface="+mj-ea"/>
                <a:ea typeface="+mj-ea"/>
              </a:rPr>
              <a:t>)</a:t>
            </a:r>
            <a:endParaRPr lang="ko-KR" altLang="en-US" sz="2800" b="1" dirty="0">
              <a:solidFill>
                <a:srgbClr val="24292E"/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8D5273-E21B-4AEA-94F1-B8DC943998AA}"/>
              </a:ext>
            </a:extLst>
          </p:cNvPr>
          <p:cNvSpPr/>
          <p:nvPr/>
        </p:nvSpPr>
        <p:spPr>
          <a:xfrm>
            <a:off x="4225470" y="5188540"/>
            <a:ext cx="3645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24292E"/>
                </a:solidFill>
                <a:latin typeface="+mn-ea"/>
                <a:ea typeface="+mn-ea"/>
              </a:rPr>
              <a:t>슬라이드 쇼로 보면 </a:t>
            </a:r>
            <a:r>
              <a:rPr lang="en-US" altLang="ko-KR" b="1" dirty="0">
                <a:solidFill>
                  <a:srgbClr val="24292E"/>
                </a:solidFill>
                <a:latin typeface="+mn-ea"/>
                <a:ea typeface="+mn-ea"/>
              </a:rPr>
              <a:t>gif </a:t>
            </a:r>
            <a:r>
              <a:rPr lang="ko-KR" altLang="en-US" b="1" dirty="0">
                <a:solidFill>
                  <a:srgbClr val="24292E"/>
                </a:solidFill>
                <a:latin typeface="+mn-ea"/>
                <a:ea typeface="+mn-ea"/>
              </a:rPr>
              <a:t>파일이 움직입니다</a:t>
            </a:r>
            <a:r>
              <a:rPr lang="en-US" altLang="ko-KR" b="1" dirty="0">
                <a:solidFill>
                  <a:srgbClr val="24292E"/>
                </a:solidFill>
                <a:latin typeface="+mn-ea"/>
                <a:ea typeface="+mn-ea"/>
              </a:rPr>
              <a:t>.</a:t>
            </a:r>
            <a:endParaRPr lang="ko-KR" altLang="en-US" b="1" dirty="0">
              <a:solidFill>
                <a:srgbClr val="24292E"/>
              </a:solidFill>
              <a:latin typeface="+mn-ea"/>
              <a:ea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0D84A0-4BA8-4154-922F-3405F42DD1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470" y="1809749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666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2FAAF60-59DD-4709-B666-C129278B9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6" name="Google Shape;136;p6"/>
          <p:cNvSpPr txBox="1"/>
          <p:nvPr/>
        </p:nvSpPr>
        <p:spPr>
          <a:xfrm>
            <a:off x="3962400" y="2148362"/>
            <a:ext cx="2240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서버 인프라 및 </a:t>
            </a:r>
            <a:r>
              <a:rPr lang="ko-KR" altLang="en-US" sz="1200" dirty="0" err="1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백엔드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개발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3962400" y="646598"/>
            <a:ext cx="77266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내 주변 국밥 같은 든든한 가성비 식당 찾기 웹 애플리케이션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3962400" y="3334448"/>
            <a:ext cx="341444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AWS EC2, Ubuntu, Docker, Java Spring boot, MySQL, Nginx, </a:t>
            </a:r>
            <a:r>
              <a:rPr lang="en-US" altLang="ko-KR" sz="1200" dirty="0" err="1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Vue,js</a:t>
            </a:r>
            <a:endParaRPr lang="en-US" altLang="ko-KR" sz="1200" dirty="0">
              <a:solidFill>
                <a:srgbClr val="464646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3962400" y="4544736"/>
            <a:ext cx="341444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- 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구글 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Maps API 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호출</a:t>
            </a:r>
            <a:endParaRPr sz="1200" dirty="0">
              <a:solidFill>
                <a:srgbClr val="464646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Rest full API 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접근 제어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(controller 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및 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http)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Docker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를 사용한 웹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1200" dirty="0" err="1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웹앱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서버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DB 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프로세스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3962399" y="6209928"/>
            <a:ext cx="39166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</a:t>
            </a:r>
            <a:r>
              <a:rPr lang="en-US" altLang="ko-KR" sz="1200" dirty="0">
                <a:hlinkClick r:id="rId4"/>
              </a:rPr>
              <a:t>https://github.com/sur2/DeunDeun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)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419100" y="1293105"/>
            <a:ext cx="19720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2019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10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14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– 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2019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11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07</a:t>
            </a:r>
            <a:endParaRPr sz="1200" dirty="0">
              <a:solidFill>
                <a:srgbClr val="222222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4" name="Google Shape;160;p7">
            <a:extLst>
              <a:ext uri="{FF2B5EF4-FFF2-40B4-BE49-F238E27FC236}">
                <a16:creationId xmlns:a16="http://schemas.microsoft.com/office/drawing/2014/main" id="{0A31C53D-BAC2-42E0-AAE9-E9BCF403E8C7}"/>
              </a:ext>
            </a:extLst>
          </p:cNvPr>
          <p:cNvSpPr txBox="1"/>
          <p:nvPr/>
        </p:nvSpPr>
        <p:spPr>
          <a:xfrm>
            <a:off x="419100" y="281975"/>
            <a:ext cx="19720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3380F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프로젝트 제목</a:t>
            </a:r>
            <a:endParaRPr sz="1800" dirty="0">
              <a:solidFill>
                <a:srgbClr val="3380F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1" name="Google Shape;138;p6">
            <a:extLst>
              <a:ext uri="{FF2B5EF4-FFF2-40B4-BE49-F238E27FC236}">
                <a16:creationId xmlns:a16="http://schemas.microsoft.com/office/drawing/2014/main" id="{8DB972A4-E1E3-4B86-8685-0DD98DF8A256}"/>
              </a:ext>
            </a:extLst>
          </p:cNvPr>
          <p:cNvSpPr txBox="1"/>
          <p:nvPr/>
        </p:nvSpPr>
        <p:spPr>
          <a:xfrm>
            <a:off x="419100" y="2148361"/>
            <a:ext cx="180562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알파 테스트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371</Words>
  <Application>Microsoft Office PowerPoint</Application>
  <PresentationFormat>와이드스크린</PresentationFormat>
  <Paragraphs>58</Paragraphs>
  <Slides>11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SpoqaHanSans</vt:lpstr>
      <vt:lpstr>SpoqaHanSans-Bold</vt:lpstr>
      <vt:lpstr>SpoqaHanSans-Light</vt:lpstr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Dahyeon</dc:creator>
  <cp:lastModifiedBy>정표용</cp:lastModifiedBy>
  <cp:revision>33</cp:revision>
  <dcterms:created xsi:type="dcterms:W3CDTF">2019-07-24T07:27:22Z</dcterms:created>
  <dcterms:modified xsi:type="dcterms:W3CDTF">2020-02-09T08:06:37Z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C:\Users\student\Desktop\IT포트폴리오\01_Kit\포트폴리오 툴킷 1.1_BASIC.pptx</vt:lpwstr>
  </property>
</Properties>
</file>